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0693400" cy="7556500"/>
  <p:notesSz cx="6889750" cy="10021888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r">
              <a:defRPr sz="1300"/>
            </a:lvl1pPr>
          </a:lstStyle>
          <a:p>
            <a:fld id="{8EFD7122-BF5A-40F1-B237-A98B54F27F1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47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2" rIns="96623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23" tIns="48312" rIns="96623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r">
              <a:defRPr sz="1300"/>
            </a:lvl1pPr>
          </a:lstStyle>
          <a:p>
            <a:fld id="{E4A2EF9A-A2D8-40A6-9464-C2F80D6D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2EF9A-A2D8-40A6-9464-C2F80D6D1C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Chinese-style Beef &amp; Vegetables with Noodles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404567"/>
            <a:chOff x="-7192" y="-54845"/>
            <a:chExt cx="11173730" cy="1872756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Wedges /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700">
                  <a:solidFill>
                    <a:srgbClr val="000000"/>
                  </a:solidFill>
                  <a:latin typeface="Arimo"/>
                </a:rPr>
                <a:t>/ Mash / Baby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Carrots / Spring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 / Marshmallow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/ Meatballs &amp;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Mash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Turkey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latin typeface="Arimo"/>
                </a:rPr>
                <a:t>School “Chippy Day”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Mousse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Cheese / Pepperoni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Chunks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6" ma:contentTypeDescription="Create a new document." ma:contentTypeScope="" ma:versionID="9cb99b830af80011116ec90068487da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c2f61e07804203a1701d50e68b18b6d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f098a31c-cf5f-4701-95f1-80706b2c2303"/>
    <ds:schemaRef ds:uri="http://schemas.microsoft.com/office/infopath/2007/PartnerControls"/>
    <ds:schemaRef ds:uri="http://schemas.openxmlformats.org/package/2006/metadata/core-properties"/>
    <ds:schemaRef ds:uri="3fb5e4cd-4fb9-4a04-b8e7-1efb93a0c34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93F89C-B455-419B-9C6F-BCA96F660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12272</TotalTime>
  <Words>660</Words>
  <Application>Microsoft Office PowerPoint</Application>
  <PresentationFormat>Custom</PresentationFormat>
  <Paragraphs>211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Arimo</vt:lpstr>
      <vt:lpstr>Arimo Bold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A COYLE</cp:lastModifiedBy>
  <cp:revision>28</cp:revision>
  <cp:lastPrinted>2024-02-06T13:23:43Z</cp:lastPrinted>
  <dcterms:created xsi:type="dcterms:W3CDTF">2006-08-16T00:00:00Z</dcterms:created>
  <dcterms:modified xsi:type="dcterms:W3CDTF">2024-02-19T12:06:04Z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